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43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8B43-5412-5C99-3FB6-AB65C1949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C20BF-08BD-CA3F-401C-0A62D4728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E9D77-E458-EE69-230D-81618D342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14BC7-B7DC-A1B6-30C8-91F09F8A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87E78-5D13-F5C9-4D89-2F5585577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3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6637A-DE50-B09F-A3D0-55201223F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CBA32-A33B-EFFF-9DB2-0568C17A3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9DF40-FB60-B8FC-5142-1A811FB1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156F3-C686-DA1F-FB32-F49E8478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C647C-E784-9B36-A45C-843679B3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1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174C31-30B0-DB80-7980-3AC9340FB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5E091-D41E-B907-0440-1E408E1A0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8E9B3-A558-4882-5F7E-47B9622BF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E805A-06CE-14E4-5D54-8C11E811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58FB8-B552-16A8-6FBF-55FFC154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6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0A759-BBB1-A2A0-4F5A-A6DC6919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DE705-9ACB-B2F3-7CF2-4BDE1902F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8121C-75AA-B9B7-B0FB-B318BA7D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8F953-CE9F-92F6-D707-162D531D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CACBA-EA15-6962-B357-630D3DE19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6BE3E-1954-FAC8-5E71-934AD9F59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C33CA-AC57-4C50-CD7C-A55B365C5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AD8C6-37BA-4B5E-1308-AD44ABFF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7BD81-182B-4B66-455F-C02B7AFA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8B459-4C6A-6313-025A-7F816695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3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E5AF1-17F7-5869-D2DA-753D8AE1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1D246-F023-D37A-B9EE-ADF8E0D64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33C72-A879-C702-51F5-A3C9D6B1F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6CCFC-0323-0F45-7C6A-8E699184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C040A-82F0-FF2C-3F8D-A4EB987F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906AC-675E-77EF-C159-88C9A5032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3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33816-7ECE-24EC-64B9-6D85D46E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A0486-5554-80D2-5586-5F26F814D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374C6-EAD1-1DCC-00EF-893DD2C29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1EBEC0-BF3E-3542-3BAB-C770A0E76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AB740-0AEB-2163-19E9-030700D14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BEECE0-D5E5-E8B3-B646-2A29D7FF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A4CBD-3051-7099-4BA3-DFE88D677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420095-899C-9692-897A-D39B8A20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67FF-45FE-53BA-2097-BE6D7E728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D4E37-D1FD-B2A5-3091-A90CF8459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DC26C-CE17-961D-4B44-985F7293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7774B-A377-FEE8-55C3-950CAD62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7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26850-15ED-CF68-7E94-6AE68EEF4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5A1215-56F7-8560-01A4-5CF46F8F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2AF3E-2423-0AC1-C293-BB090F3E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295C-44B3-D2C8-1F8C-05142516D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CAC8E-FB58-82F6-9A45-0F3B89EDE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935AE-7C6C-F67E-3B33-ED048B1BB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28F53-EF21-FA53-71ED-5B6BC931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B2193-47D2-1EA1-4B36-99C4A7971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B4377-B618-A386-D84D-7991CCC2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6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AC11-ED94-628A-A088-582BE9167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E5FE11-7CE7-DC98-E961-718C78B82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0A1A0-A474-E991-6860-D0AEA2E46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ADE52-50CA-DDAE-05DF-08BBBC54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D2465-2D1A-A3EB-71BA-E8A0B38F4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9FCC6-32F1-06C9-C503-8BD30BCE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1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83C2DC-8DB6-1D35-1025-69F15B31B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4BF9A-3334-463C-FD31-B960AD113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E4AA2-D4DA-731E-2E93-D4F3B4C62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1B5BF-6A12-6037-8B30-3ADA51549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164B6-E736-8138-ECB4-6E9CB715B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5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esource.cores.utah.edu/#/ho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C073D-3741-731B-C623-016C3D89C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671" y="1258837"/>
            <a:ext cx="9144000" cy="3944611"/>
          </a:xfrm>
        </p:spPr>
        <p:txBody>
          <a:bodyPr>
            <a:normAutofit/>
          </a:bodyPr>
          <a:lstStyle/>
          <a:p>
            <a:r>
              <a:rPr lang="en-US" b="1" dirty="0"/>
              <a:t>How to book </a:t>
            </a:r>
            <a:r>
              <a:rPr lang="en-US" altLang="zh-CN" b="1" dirty="0"/>
              <a:t>Vevo-2100 </a:t>
            </a:r>
            <a:r>
              <a:rPr lang="en-US" b="1" dirty="0"/>
              <a:t>and</a:t>
            </a:r>
            <a:r>
              <a:rPr lang="zh-CN" altLang="en-US" b="1" dirty="0"/>
              <a:t> </a:t>
            </a:r>
            <a:r>
              <a:rPr lang="en-US" altLang="zh-CN" b="1" dirty="0"/>
              <a:t>USB Key</a:t>
            </a:r>
            <a:br>
              <a:rPr lang="en-US" altLang="zh-CN" b="1" dirty="0"/>
            </a:br>
            <a:br>
              <a:rPr lang="en-US" altLang="zh-CN" dirty="0"/>
            </a:br>
            <a:r>
              <a:rPr lang="en-US" altLang="zh-CN" sz="2800" dirty="0"/>
              <a:t>Ying Li</a:t>
            </a:r>
            <a:br>
              <a:rPr lang="en-US" altLang="zh-CN" sz="2800" dirty="0"/>
            </a:br>
            <a:r>
              <a:rPr lang="en-US" altLang="zh-CN" sz="2800" dirty="0"/>
              <a:t>MPC, 2024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860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AF65F-4208-89F4-05D6-E8082679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3" y="23942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1. Book your Vevo-2100 experiment online</a:t>
            </a:r>
            <a:br>
              <a:rPr lang="en-US" sz="2800" dirty="0"/>
            </a:br>
            <a:r>
              <a:rPr lang="en-US" sz="2000" dirty="0">
                <a:hlinkClick r:id="rId2"/>
              </a:rPr>
              <a:t>https://resource.cores.utah.edu/#/home</a:t>
            </a:r>
            <a:r>
              <a:rPr lang="en-US" sz="2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E6620-1547-58B6-A73F-9F4E34C0A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7DDB7E-02D3-84E0-1B31-29E72C744E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95" y="1651869"/>
            <a:ext cx="11538409" cy="394316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79574B5-32B6-520D-8D4D-FC61F6858472}"/>
              </a:ext>
            </a:extLst>
          </p:cNvPr>
          <p:cNvSpPr/>
          <p:nvPr/>
        </p:nvSpPr>
        <p:spPr>
          <a:xfrm>
            <a:off x="439147" y="3730925"/>
            <a:ext cx="1131217" cy="34937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85447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8BF114B-4A9F-1784-79A0-C4F9E45A8425}"/>
              </a:ext>
            </a:extLst>
          </p:cNvPr>
          <p:cNvSpPr txBox="1"/>
          <p:nvPr/>
        </p:nvSpPr>
        <p:spPr>
          <a:xfrm flipH="1">
            <a:off x="708544" y="556541"/>
            <a:ext cx="10637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2. Select the time slot you plan to do the experiment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6F64569-6F06-FAB5-07F6-3653EB75724C}"/>
              </a:ext>
            </a:extLst>
          </p:cNvPr>
          <p:cNvGrpSpPr/>
          <p:nvPr/>
        </p:nvGrpSpPr>
        <p:grpSpPr>
          <a:xfrm>
            <a:off x="821939" y="1141575"/>
            <a:ext cx="8342564" cy="3869174"/>
            <a:chOff x="625990" y="1677214"/>
            <a:chExt cx="9618841" cy="518078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AFEF20E-F8A2-375B-B775-FB3918CED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5990" y="1677214"/>
              <a:ext cx="9618841" cy="5180786"/>
            </a:xfrm>
            <a:prstGeom prst="rect">
              <a:avLst/>
            </a:prstGeom>
          </p:spPr>
        </p:pic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ECE7679-0AA1-F114-BF0E-7E5D8D9CE33B}"/>
                </a:ext>
              </a:extLst>
            </p:cNvPr>
            <p:cNvSpPr/>
            <p:nvPr/>
          </p:nvSpPr>
          <p:spPr>
            <a:xfrm>
              <a:off x="625990" y="3068450"/>
              <a:ext cx="1863210" cy="28620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1370AAA0-8D7D-26A1-EC1A-0242673CC8D7}"/>
              </a:ext>
            </a:extLst>
          </p:cNvPr>
          <p:cNvSpPr/>
          <p:nvPr/>
        </p:nvSpPr>
        <p:spPr>
          <a:xfrm>
            <a:off x="764533" y="4745789"/>
            <a:ext cx="1615990" cy="21374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283F03-CA67-720F-285A-E608D1A6D5CB}"/>
              </a:ext>
            </a:extLst>
          </p:cNvPr>
          <p:cNvSpPr txBox="1"/>
          <p:nvPr/>
        </p:nvSpPr>
        <p:spPr>
          <a:xfrm>
            <a:off x="918500" y="5396190"/>
            <a:ext cx="809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CVRTI has a USB key; Users from other departments can book your USB key online.</a:t>
            </a:r>
          </a:p>
        </p:txBody>
      </p:sp>
    </p:spTree>
    <p:extLst>
      <p:ext uri="{BB962C8B-B14F-4D97-AF65-F5344CB8AC3E}">
        <p14:creationId xmlns:p14="http://schemas.microsoft.com/office/powerpoint/2010/main" val="47721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8BF114B-4A9F-1784-79A0-C4F9E45A8425}"/>
              </a:ext>
            </a:extLst>
          </p:cNvPr>
          <p:cNvSpPr txBox="1"/>
          <p:nvPr/>
        </p:nvSpPr>
        <p:spPr>
          <a:xfrm flipH="1">
            <a:off x="919707" y="445985"/>
            <a:ext cx="10637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3. Select the time slot you plan to do the experiment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ED28CA-E5B0-6401-102F-E954AAA1F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707" y="1134775"/>
            <a:ext cx="10352585" cy="45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9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B84C48-011A-BB26-15AA-D35629E37DE7}"/>
              </a:ext>
            </a:extLst>
          </p:cNvPr>
          <p:cNvSpPr txBox="1"/>
          <p:nvPr/>
        </p:nvSpPr>
        <p:spPr>
          <a:xfrm flipH="1">
            <a:off x="419799" y="1283389"/>
            <a:ext cx="39348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4. Type in your information and  schedule an event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2B880AF-A2A5-C303-AA9B-1E50CED7670E}"/>
              </a:ext>
            </a:extLst>
          </p:cNvPr>
          <p:cNvGrpSpPr/>
          <p:nvPr/>
        </p:nvGrpSpPr>
        <p:grpSpPr>
          <a:xfrm>
            <a:off x="4495351" y="185415"/>
            <a:ext cx="3046538" cy="6348046"/>
            <a:chOff x="4495351" y="185415"/>
            <a:chExt cx="3046538" cy="634804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F945758-9B70-3BED-E5EE-FB685C54E4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50111" y="185415"/>
              <a:ext cx="2891778" cy="6348046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3DE2786-6E39-5053-ECCA-81E96FC85676}"/>
                </a:ext>
              </a:extLst>
            </p:cNvPr>
            <p:cNvSpPr/>
            <p:nvPr/>
          </p:nvSpPr>
          <p:spPr>
            <a:xfrm>
              <a:off x="4729454" y="1300123"/>
              <a:ext cx="1276349" cy="24279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66D1318-CF9C-9848-6D5B-2A9266CC8136}"/>
                </a:ext>
              </a:extLst>
            </p:cNvPr>
            <p:cNvSpPr/>
            <p:nvPr/>
          </p:nvSpPr>
          <p:spPr>
            <a:xfrm>
              <a:off x="4766896" y="2859408"/>
              <a:ext cx="1276349" cy="24279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A1AF5BC-259D-6511-9A94-2A2CA7C9548A}"/>
                </a:ext>
              </a:extLst>
            </p:cNvPr>
            <p:cNvSpPr/>
            <p:nvPr/>
          </p:nvSpPr>
          <p:spPr>
            <a:xfrm>
              <a:off x="4766897" y="3172100"/>
              <a:ext cx="1276349" cy="24279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6CCF78C-8FE9-A6D9-451F-FA4E3E776206}"/>
                </a:ext>
              </a:extLst>
            </p:cNvPr>
            <p:cNvSpPr/>
            <p:nvPr/>
          </p:nvSpPr>
          <p:spPr>
            <a:xfrm>
              <a:off x="4495351" y="6178926"/>
              <a:ext cx="1276349" cy="24279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120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4C8AC-1707-14CF-C0EE-082F49038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712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j-lt"/>
              </a:rPr>
              <a:t>5. </a:t>
            </a:r>
            <a:r>
              <a:rPr lang="en-US" dirty="0">
                <a:latin typeface="+mj-lt"/>
              </a:rPr>
              <a:t>New users can set up a meeting with Ying to get a training;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5. Take the mice to the core and measure their body weight;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6. Conduct the experiment and save your data.</a:t>
            </a:r>
          </a:p>
        </p:txBody>
      </p:sp>
    </p:spTree>
    <p:extLst>
      <p:ext uri="{BB962C8B-B14F-4D97-AF65-F5344CB8AC3E}">
        <p14:creationId xmlns:p14="http://schemas.microsoft.com/office/powerpoint/2010/main" val="68357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126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How to book Vevo-2100 and USB Key  Ying Li MPC, 2024</vt:lpstr>
      <vt:lpstr>1. Book your Vevo-2100 experiment online https://resource.cores.utah.edu/#/home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book Seahorse from HSC website</dc:title>
  <dc:creator>LI YING</dc:creator>
  <cp:lastModifiedBy>LI YING</cp:lastModifiedBy>
  <cp:revision>13</cp:revision>
  <dcterms:created xsi:type="dcterms:W3CDTF">2023-08-21T15:41:59Z</dcterms:created>
  <dcterms:modified xsi:type="dcterms:W3CDTF">2024-03-14T20:11:38Z</dcterms:modified>
</cp:coreProperties>
</file>