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4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9" autoAdjust="0"/>
    <p:restoredTop sz="94660"/>
  </p:normalViewPr>
  <p:slideViewPr>
    <p:cSldViewPr snapToGrid="0">
      <p:cViewPr varScale="1">
        <p:scale>
          <a:sx n="133" d="100"/>
          <a:sy n="133" d="100"/>
        </p:scale>
        <p:origin x="374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E98B43-5412-5C99-3FB6-AB65C1949AF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D1C20BF-08BD-CA3F-401C-0A62D472896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8E9D77-E458-EE69-230D-81618D3426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9130C-9E59-429F-ACF1-A45E7DE3CFB8}" type="datetimeFigureOut">
              <a:rPr lang="en-US" smtClean="0"/>
              <a:t>3/14/2024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614BC7-B7DC-A1B6-30C8-91F09F8AB5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787E78-5D13-F5C9-4D89-2F5585577D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FB35B-E465-4DFD-B449-534F088656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54334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F6637A-DE50-B09F-A3D0-55201223F2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6FCBA32-A33B-EFFF-9DB2-0568C17A386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C9DF40-FB60-B8FC-5142-1A811FB16B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9130C-9E59-429F-ACF1-A45E7DE3CFB8}" type="datetimeFigureOut">
              <a:rPr lang="en-US" smtClean="0"/>
              <a:t>3/14/2024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0156F3-C686-DA1F-FB32-F49E847838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BC647C-E784-9B36-A45C-843679B333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FB35B-E465-4DFD-B449-534F088656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13144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6174C31-30B0-DB80-7980-3AC9340FBE3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925E091-D41E-B907-0440-1E408E1A0E0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D8E9B3-A558-4882-5F7E-47B9622BF2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9130C-9E59-429F-ACF1-A45E7DE3CFB8}" type="datetimeFigureOut">
              <a:rPr lang="en-US" smtClean="0"/>
              <a:t>3/14/2024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DE805A-06CE-14E4-5D54-8C11E8112F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358FB8-B552-16A8-6FBF-55FFC15407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FB35B-E465-4DFD-B449-534F088656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3602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60A759-BBB1-A2A0-4F5A-A6DC691993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BDE705-9ACB-B2F3-7CF2-4BDE1902FD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88121C-75AA-B9B7-B0FB-B318BA7DF5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9130C-9E59-429F-ACF1-A45E7DE3CFB8}" type="datetimeFigureOut">
              <a:rPr lang="en-US" smtClean="0"/>
              <a:t>3/14/2024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38F953-CE9F-92F6-D707-162D531D74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3CACBA-EA15-6962-B357-630D3DE191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FB35B-E465-4DFD-B449-534F088656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4741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E6BE3E-1954-FAC8-5E71-934AD9F594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DC33CA-AC57-4C50-CD7C-A55B365C5F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3AD8C6-37BA-4B5E-1308-AD44ABFF92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9130C-9E59-429F-ACF1-A45E7DE3CFB8}" type="datetimeFigureOut">
              <a:rPr lang="en-US" smtClean="0"/>
              <a:t>3/14/2024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37BD81-182B-4B66-455F-C02B7AFA6C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C8B459-4C6A-6313-025A-7F81669556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FB35B-E465-4DFD-B449-534F088656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3398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BE5AF1-17F7-5869-D2DA-753D8AE1A6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51D246-F023-D37A-B9EE-ADF8E0D6401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A133C72-A879-C702-51F5-A3C9D6B1F7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7C6CCFC-0323-0F45-7C6A-8E6991847C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9130C-9E59-429F-ACF1-A45E7DE3CFB8}" type="datetimeFigureOut">
              <a:rPr lang="en-US" smtClean="0"/>
              <a:t>3/14/2024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87C040A-82F0-FF2C-3F8D-A4EB987FA5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20906AC-675E-77EF-C159-88C9A5032A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FB35B-E465-4DFD-B449-534F088656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5398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E33816-7ECE-24EC-64B9-6D85D46EAF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5FA0486-5554-80D2-5586-5F26F814DA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D7374C6-EAD1-1DCC-00EF-893DD2C29F9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C1EBEC0-BF3E-3542-3BAB-C770A0E7674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99AB740-0AEB-2163-19E9-030700D142C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7BEECE0-D5E5-E8B3-B646-2A29D7FF85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9130C-9E59-429F-ACF1-A45E7DE3CFB8}" type="datetimeFigureOut">
              <a:rPr lang="en-US" smtClean="0"/>
              <a:t>3/14/2024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85A4CBD-3051-7099-4BA3-DFE88D6771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B420095-899C-9692-897A-D39B8A2059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FB35B-E465-4DFD-B449-534F088656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5248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0467FF-45FE-53BA-2097-BE6D7E7286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A6D4E37-D1FD-B2A5-3091-A90CF84598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9130C-9E59-429F-ACF1-A45E7DE3CFB8}" type="datetimeFigureOut">
              <a:rPr lang="en-US" smtClean="0"/>
              <a:t>3/14/2024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69DC26C-CE17-961D-4B44-985F7293BB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277774B-A377-FEE8-55C3-950CAD6248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FB35B-E465-4DFD-B449-534F088656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94748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0226850-15ED-CF68-7E94-6AE68EEF41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9130C-9E59-429F-ACF1-A45E7DE3CFB8}" type="datetimeFigureOut">
              <a:rPr lang="en-US" smtClean="0"/>
              <a:t>3/14/2024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65A1215-56F7-8560-01A4-5CF46F8FEB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692AF3E-2423-0AC1-C293-BB090F3E91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FB35B-E465-4DFD-B449-534F088656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03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D7295C-44B3-D2C8-1F8C-05142516DF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BCAC8E-FB58-82F6-9A45-0F3B89EDE3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B4935AE-7C6C-F67E-3B33-ED048B1BB4C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F428F53-EF21-FA53-71ED-5B6BC9319B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9130C-9E59-429F-ACF1-A45E7DE3CFB8}" type="datetimeFigureOut">
              <a:rPr lang="en-US" smtClean="0"/>
              <a:t>3/14/2024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0DB2193-47D2-1EA1-4B36-99C4A79715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6B4377-B618-A386-D84D-7991CCC200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FB35B-E465-4DFD-B449-534F088656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83601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1DAC11-ED94-628A-A088-582BE91679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2E5FE11-7CE7-DC98-E961-718C78B8222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1E0A1A0-A474-E991-6860-D0AEA2E460A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47ADE52-50CA-DDAE-05DF-08BBBC540E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9130C-9E59-429F-ACF1-A45E7DE3CFB8}" type="datetimeFigureOut">
              <a:rPr lang="en-US" smtClean="0"/>
              <a:t>3/14/2024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A6D2465-2D1A-A3EB-71BA-E8A0B38F48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A99FCC6-32F1-06C9-C503-8BD30BCEFB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FB35B-E465-4DFD-B449-534F088656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91119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483C2DC-8DB6-1D35-1025-69F15B31B1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904BF9A-3334-463C-FD31-B960AD113D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9E4AA2-D4DA-731E-2E93-D4F3B4C6273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B9130C-9E59-429F-ACF1-A45E7DE3CFB8}" type="datetimeFigureOut">
              <a:rPr lang="en-US" smtClean="0"/>
              <a:t>3/14/2024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71B5BF-6A12-6037-8B30-3ADA51549A5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A164B6-E736-8138-ECB4-6E9CB715BD0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1FB35B-E465-4DFD-B449-534F088656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2501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resource.cores.utah.edu/#/home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gilent.com/search/?N=4294950063&amp;Ntt=seahorse" TargetMode="External"/><Relationship Id="rId2" Type="http://schemas.openxmlformats.org/officeDocument/2006/relationships/hyperlink" Target="https://www.agilent.com/search/?N=4294836537&amp;Ntt=seahorse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9C073D-3741-731B-C623-016C3D89C9E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65671" y="1258837"/>
            <a:ext cx="9144000" cy="3944611"/>
          </a:xfrm>
        </p:spPr>
        <p:txBody>
          <a:bodyPr>
            <a:normAutofit/>
          </a:bodyPr>
          <a:lstStyle/>
          <a:p>
            <a:r>
              <a:rPr lang="en-US" b="1" dirty="0"/>
              <a:t>How to book </a:t>
            </a:r>
            <a:r>
              <a:rPr lang="en-US" altLang="zh-CN" b="1" dirty="0"/>
              <a:t>Seahorse</a:t>
            </a:r>
            <a:r>
              <a:rPr lang="en-US" b="1" dirty="0"/>
              <a:t> and</a:t>
            </a:r>
            <a:r>
              <a:rPr lang="zh-CN" altLang="en-US" b="1" dirty="0"/>
              <a:t> </a:t>
            </a:r>
            <a:r>
              <a:rPr lang="en-US" altLang="zh-CN" b="1" dirty="0"/>
              <a:t>prepare</a:t>
            </a:r>
            <a:r>
              <a:rPr lang="zh-CN" altLang="en-US" b="1" dirty="0"/>
              <a:t> </a:t>
            </a:r>
            <a:r>
              <a:rPr lang="en-US" altLang="zh-CN" b="1" dirty="0"/>
              <a:t>an</a:t>
            </a:r>
            <a:r>
              <a:rPr lang="zh-CN" altLang="en-US" b="1" dirty="0"/>
              <a:t> </a:t>
            </a:r>
            <a:r>
              <a:rPr lang="en-US" altLang="zh-CN" b="1" dirty="0"/>
              <a:t>experiment</a:t>
            </a:r>
            <a:br>
              <a:rPr lang="en-US" altLang="zh-CN" b="1" dirty="0"/>
            </a:br>
            <a:br>
              <a:rPr lang="en-US" altLang="zh-CN" dirty="0"/>
            </a:br>
            <a:r>
              <a:rPr lang="en-US" altLang="zh-CN" sz="2800" dirty="0"/>
              <a:t>Ying Li</a:t>
            </a:r>
            <a:br>
              <a:rPr lang="en-US" altLang="zh-CN" sz="2800" dirty="0"/>
            </a:br>
            <a:r>
              <a:rPr lang="en-US" altLang="zh-CN" sz="2800" dirty="0"/>
              <a:t>MPC, 2024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1386075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8AF65F-4208-89F4-05D6-E808267962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33" y="239428"/>
            <a:ext cx="10515600" cy="1325563"/>
          </a:xfrm>
        </p:spPr>
        <p:txBody>
          <a:bodyPr>
            <a:normAutofit/>
          </a:bodyPr>
          <a:lstStyle/>
          <a:p>
            <a:r>
              <a:rPr lang="en-US" sz="2800" dirty="0"/>
              <a:t>1. Book your Seahorse experiment online</a:t>
            </a:r>
            <a:br>
              <a:rPr lang="en-US" sz="2800" dirty="0"/>
            </a:br>
            <a:r>
              <a:rPr lang="en-US" sz="2000" dirty="0">
                <a:hlinkClick r:id="rId2"/>
              </a:rPr>
              <a:t>https://resource.cores.utah.edu/#/home</a:t>
            </a:r>
            <a:r>
              <a:rPr lang="en-US" sz="2000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6E6620-1547-58B6-A73F-9F4E34C0A3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47DDB7E-02D3-84E0-1B31-29E72C744E1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6795" y="1651869"/>
            <a:ext cx="11538409" cy="3943161"/>
          </a:xfrm>
          <a:prstGeom prst="rect">
            <a:avLst/>
          </a:prstGeo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479574B5-32B6-520D-8D4D-FC61F6858472}"/>
              </a:ext>
            </a:extLst>
          </p:cNvPr>
          <p:cNvSpPr/>
          <p:nvPr/>
        </p:nvSpPr>
        <p:spPr>
          <a:xfrm>
            <a:off x="4562573" y="3429000"/>
            <a:ext cx="1131217" cy="349370"/>
          </a:xfrm>
          <a:prstGeom prst="ellipse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noFill/>
            </a:endParaRPr>
          </a:p>
        </p:txBody>
      </p:sp>
    </p:spTree>
    <p:extLst>
      <p:ext uri="{BB962C8B-B14F-4D97-AF65-F5344CB8AC3E}">
        <p14:creationId xmlns:p14="http://schemas.microsoft.com/office/powerpoint/2010/main" val="38544783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08BF114B-4A9F-1784-79A0-C4F9E45A8425}"/>
              </a:ext>
            </a:extLst>
          </p:cNvPr>
          <p:cNvSpPr txBox="1"/>
          <p:nvPr/>
        </p:nvSpPr>
        <p:spPr>
          <a:xfrm flipH="1">
            <a:off x="708544" y="556541"/>
            <a:ext cx="106377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+mj-lt"/>
              </a:rPr>
              <a:t>2. Choose the time slot you plan to do the experiment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4AF56BED-B711-BE94-3795-7EAF87E931DC}"/>
              </a:ext>
            </a:extLst>
          </p:cNvPr>
          <p:cNvGrpSpPr/>
          <p:nvPr/>
        </p:nvGrpSpPr>
        <p:grpSpPr>
          <a:xfrm>
            <a:off x="983239" y="1766466"/>
            <a:ext cx="9440026" cy="4327351"/>
            <a:chOff x="983239" y="1766466"/>
            <a:chExt cx="9440026" cy="4327351"/>
          </a:xfrm>
        </p:grpSpPr>
        <p:pic>
          <p:nvPicPr>
            <p:cNvPr id="2" name="Picture 1">
              <a:extLst>
                <a:ext uri="{FF2B5EF4-FFF2-40B4-BE49-F238E27FC236}">
                  <a16:creationId xmlns:a16="http://schemas.microsoft.com/office/drawing/2014/main" id="{88DE28CD-774E-0A79-9819-082289D3625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040391" y="1766466"/>
              <a:ext cx="9382874" cy="4327351"/>
            </a:xfrm>
            <a:prstGeom prst="rect">
              <a:avLst/>
            </a:prstGeom>
          </p:spPr>
        </p:pic>
        <p:sp>
          <p:nvSpPr>
            <p:cNvPr id="3" name="Oval 2">
              <a:extLst>
                <a:ext uri="{FF2B5EF4-FFF2-40B4-BE49-F238E27FC236}">
                  <a16:creationId xmlns:a16="http://schemas.microsoft.com/office/drawing/2014/main" id="{9ECE7679-0AA1-F114-BF0E-7E5D8D9CE33B}"/>
                </a:ext>
              </a:extLst>
            </p:cNvPr>
            <p:cNvSpPr/>
            <p:nvPr/>
          </p:nvSpPr>
          <p:spPr>
            <a:xfrm>
              <a:off x="983239" y="2792405"/>
              <a:ext cx="1050584" cy="286204"/>
            </a:xfrm>
            <a:prstGeom prst="ellipse">
              <a:avLst/>
            </a:prstGeom>
            <a:noFill/>
            <a:ln w="12700">
              <a:solidFill>
                <a:srgbClr val="FF0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772173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08BF114B-4A9F-1784-79A0-C4F9E45A8425}"/>
              </a:ext>
            </a:extLst>
          </p:cNvPr>
          <p:cNvSpPr txBox="1"/>
          <p:nvPr/>
        </p:nvSpPr>
        <p:spPr>
          <a:xfrm flipH="1">
            <a:off x="708544" y="556541"/>
            <a:ext cx="106377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+mj-lt"/>
              </a:rPr>
              <a:t>3. Choose the time slot you plan to do the experiment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9C283D7-68F2-215B-CDEF-1D7078DDA67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7468" y="1538612"/>
            <a:ext cx="10715625" cy="43351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7693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3AB84C48-011A-BB26-15AA-D35629E37DE7}"/>
              </a:ext>
            </a:extLst>
          </p:cNvPr>
          <p:cNvSpPr txBox="1"/>
          <p:nvPr/>
        </p:nvSpPr>
        <p:spPr>
          <a:xfrm flipH="1">
            <a:off x="419798" y="1283389"/>
            <a:ext cx="5812883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+mj-lt"/>
              </a:rPr>
              <a:t>4. Type in you information and schedule an event</a:t>
            </a:r>
          </a:p>
          <a:p>
            <a:endParaRPr lang="en-US" sz="2800" dirty="0">
              <a:latin typeface="+mj-lt"/>
            </a:endParaRPr>
          </a:p>
          <a:p>
            <a:r>
              <a:rPr lang="en-US" sz="2800" dirty="0">
                <a:latin typeface="+mj-lt"/>
              </a:rPr>
              <a:t>A standard Seahorse test typically lasts around 2 hours. If you require more time, please reserve 4 hours or longer. Our billing is based on the number of plates used, not on hours.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39924D45-D6F1-71B1-CF89-466FD8A5E3CE}"/>
              </a:ext>
            </a:extLst>
          </p:cNvPr>
          <p:cNvGrpSpPr/>
          <p:nvPr/>
        </p:nvGrpSpPr>
        <p:grpSpPr>
          <a:xfrm>
            <a:off x="6266327" y="104830"/>
            <a:ext cx="4435243" cy="6648340"/>
            <a:chOff x="4384222" y="51820"/>
            <a:chExt cx="4435243" cy="6648340"/>
          </a:xfrm>
        </p:grpSpPr>
        <p:pic>
          <p:nvPicPr>
            <p:cNvPr id="4" name="Picture 3">
              <a:extLst>
                <a:ext uri="{FF2B5EF4-FFF2-40B4-BE49-F238E27FC236}">
                  <a16:creationId xmlns:a16="http://schemas.microsoft.com/office/drawing/2014/main" id="{FBC62AF4-EB2E-D75C-31C5-C431ADE2430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647516" y="51820"/>
              <a:ext cx="4171949" cy="6648340"/>
            </a:xfrm>
            <a:prstGeom prst="rect">
              <a:avLst/>
            </a:prstGeom>
          </p:spPr>
        </p:pic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83DE2786-6E39-5053-ECCA-81E96FC85676}"/>
                </a:ext>
              </a:extLst>
            </p:cNvPr>
            <p:cNvSpPr/>
            <p:nvPr/>
          </p:nvSpPr>
          <p:spPr>
            <a:xfrm>
              <a:off x="4819651" y="1390069"/>
              <a:ext cx="1276349" cy="242790"/>
            </a:xfrm>
            <a:prstGeom prst="ellipse">
              <a:avLst/>
            </a:prstGeom>
            <a:noFill/>
            <a:ln w="15875">
              <a:solidFill>
                <a:srgbClr val="FF0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366D1318-CF9C-9848-6D5B-2A9266CC8136}"/>
                </a:ext>
              </a:extLst>
            </p:cNvPr>
            <p:cNvSpPr/>
            <p:nvPr/>
          </p:nvSpPr>
          <p:spPr>
            <a:xfrm>
              <a:off x="4819650" y="3164304"/>
              <a:ext cx="1276349" cy="242790"/>
            </a:xfrm>
            <a:prstGeom prst="ellipse">
              <a:avLst/>
            </a:prstGeom>
            <a:noFill/>
            <a:ln w="15875">
              <a:solidFill>
                <a:srgbClr val="FF0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BA1AF5BC-259D-6511-9A94-2A2CA7C9548A}"/>
                </a:ext>
              </a:extLst>
            </p:cNvPr>
            <p:cNvSpPr/>
            <p:nvPr/>
          </p:nvSpPr>
          <p:spPr>
            <a:xfrm>
              <a:off x="4729455" y="3567212"/>
              <a:ext cx="1276349" cy="242790"/>
            </a:xfrm>
            <a:prstGeom prst="ellipse">
              <a:avLst/>
            </a:prstGeom>
            <a:noFill/>
            <a:ln w="15875">
              <a:solidFill>
                <a:srgbClr val="FF0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06CCF78C-8FE9-A6D9-451F-FA4E3E776206}"/>
                </a:ext>
              </a:extLst>
            </p:cNvPr>
            <p:cNvSpPr/>
            <p:nvPr/>
          </p:nvSpPr>
          <p:spPr>
            <a:xfrm>
              <a:off x="4384222" y="6315610"/>
              <a:ext cx="1276349" cy="242790"/>
            </a:xfrm>
            <a:prstGeom prst="ellipse">
              <a:avLst/>
            </a:prstGeom>
            <a:noFill/>
            <a:ln w="15875">
              <a:solidFill>
                <a:srgbClr val="FF0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5512087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B4C8AC-1707-14CF-C0EE-082F490384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07124"/>
            <a:ext cx="9638446" cy="4351338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>
                <a:latin typeface="+mj-lt"/>
              </a:rPr>
              <a:t>5. Reach out to MPC and complete the layout template.</a:t>
            </a:r>
          </a:p>
          <a:p>
            <a:pPr marL="0" indent="0">
              <a:buNone/>
            </a:pPr>
            <a:r>
              <a:rPr lang="en-US" dirty="0">
                <a:latin typeface="+mj-lt"/>
              </a:rPr>
              <a:t>      Contacts: Xue.yin@hsc.Utah.edu; li.ying@hsc.Utah.edu  </a:t>
            </a:r>
          </a:p>
          <a:p>
            <a:pPr marL="0" indent="0">
              <a:buNone/>
            </a:pPr>
            <a:endParaRPr lang="en-US" dirty="0">
              <a:latin typeface="+mj-lt"/>
            </a:endParaRPr>
          </a:p>
          <a:p>
            <a:pPr marL="0" indent="0">
              <a:buNone/>
            </a:pPr>
            <a:r>
              <a:rPr lang="en-US" dirty="0">
                <a:latin typeface="+mj-lt"/>
              </a:rPr>
              <a:t>6. New users are welcome to arrange a meeting with Ying to discuss experiment specifics.</a:t>
            </a:r>
          </a:p>
          <a:p>
            <a:pPr marL="0" indent="0">
              <a:buNone/>
            </a:pPr>
            <a:endParaRPr lang="en-US" dirty="0">
              <a:latin typeface="+mj-lt"/>
            </a:endParaRPr>
          </a:p>
          <a:p>
            <a:pPr marL="0" indent="0">
              <a:buNone/>
            </a:pPr>
            <a:r>
              <a:rPr lang="en-US" dirty="0">
                <a:latin typeface="+mj-lt"/>
              </a:rPr>
              <a:t>7. Obtain a plate and medium (optional) from the core facility and prepare your cells in the Seahorse-specific plate.</a:t>
            </a:r>
          </a:p>
          <a:p>
            <a:pPr marL="0" indent="0">
              <a:buNone/>
            </a:pPr>
            <a:endParaRPr lang="en-US" dirty="0">
              <a:latin typeface="+mj-lt"/>
            </a:endParaRPr>
          </a:p>
          <a:p>
            <a:pPr marL="0" indent="0">
              <a:buNone/>
            </a:pPr>
            <a:r>
              <a:rPr lang="en-US" dirty="0">
                <a:latin typeface="+mj-lt"/>
              </a:rPr>
              <a:t>8. Deliver the plate to the core facility half an hour before the scheduled time.</a:t>
            </a:r>
          </a:p>
          <a:p>
            <a:pPr marL="0" indent="0">
              <a:buNone/>
            </a:pPr>
            <a:endParaRPr lang="en-US" dirty="0">
              <a:latin typeface="+mj-lt"/>
            </a:endParaRPr>
          </a:p>
          <a:p>
            <a:pPr marL="0" indent="0">
              <a:buNone/>
            </a:pPr>
            <a:r>
              <a:rPr lang="en-US" dirty="0">
                <a:latin typeface="+mj-lt"/>
              </a:rPr>
              <a:t>9. Retrieve the plate approximately 2 hours later for BCA analysis to normalize the data.</a:t>
            </a:r>
          </a:p>
        </p:txBody>
      </p:sp>
    </p:spTree>
    <p:extLst>
      <p:ext uri="{BB962C8B-B14F-4D97-AF65-F5344CB8AC3E}">
        <p14:creationId xmlns:p14="http://schemas.microsoft.com/office/powerpoint/2010/main" val="6835798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6ABB7B-DD3F-CD30-B51D-BDF557669B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60547" y="1349973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Publication Database: </a:t>
            </a:r>
            <a:r>
              <a:rPr lang="en-US" sz="2000" dirty="0">
                <a:hlinkClick r:id="rId2"/>
              </a:rPr>
              <a:t>https://www.agilent.com/search/?N=4294836537&amp;Ntt=seahorse</a:t>
            </a:r>
            <a:endParaRPr lang="en-US" sz="2000" dirty="0"/>
          </a:p>
          <a:p>
            <a:pPr marL="0" indent="0">
              <a:buNone/>
            </a:pPr>
            <a:r>
              <a:rPr lang="en-US" sz="2000" dirty="0"/>
              <a:t>Manuals for Analysis: </a:t>
            </a:r>
            <a:r>
              <a:rPr lang="en-US" sz="2000" dirty="0">
                <a:hlinkClick r:id="rId3"/>
              </a:rPr>
              <a:t>https://www.agilent.com/search/?N=4294950063&amp;Ntt=seahorse</a:t>
            </a:r>
            <a:r>
              <a:rPr lang="en-US" sz="2000" dirty="0"/>
              <a:t> 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EE5C88E-8449-5E33-6AF7-5F70BE304411}"/>
              </a:ext>
            </a:extLst>
          </p:cNvPr>
          <p:cNvSpPr txBox="1"/>
          <p:nvPr/>
        </p:nvSpPr>
        <p:spPr>
          <a:xfrm>
            <a:off x="1139923" y="453462"/>
            <a:ext cx="87790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+mj-lt"/>
              </a:rPr>
              <a:t>10. Online resources for the Seahorse experiments</a:t>
            </a:r>
          </a:p>
        </p:txBody>
      </p:sp>
    </p:spTree>
    <p:extLst>
      <p:ext uri="{BB962C8B-B14F-4D97-AF65-F5344CB8AC3E}">
        <p14:creationId xmlns:p14="http://schemas.microsoft.com/office/powerpoint/2010/main" val="9117436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1211</TotalTime>
  <Words>264</Words>
  <Application>Microsoft Office PowerPoint</Application>
  <PresentationFormat>Widescreen</PresentationFormat>
  <Paragraphs>20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How to book Seahorse and prepare an experiment  Ying Li MPC, 2024</vt:lpstr>
      <vt:lpstr>1. Book your Seahorse experiment online https://resource.cores.utah.edu/#/home 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book Seahorse from HSC website</dc:title>
  <dc:creator>LI YING</dc:creator>
  <cp:lastModifiedBy>LI YING</cp:lastModifiedBy>
  <cp:revision>10</cp:revision>
  <dcterms:created xsi:type="dcterms:W3CDTF">2023-08-21T15:41:59Z</dcterms:created>
  <dcterms:modified xsi:type="dcterms:W3CDTF">2024-03-14T20:24:52Z</dcterms:modified>
</cp:coreProperties>
</file>