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4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9" autoAdjust="0"/>
    <p:restoredTop sz="94660"/>
  </p:normalViewPr>
  <p:slideViewPr>
    <p:cSldViewPr snapToGrid="0">
      <p:cViewPr varScale="1">
        <p:scale>
          <a:sx n="133" d="100"/>
          <a:sy n="133" d="100"/>
        </p:scale>
        <p:origin x="37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98B43-5412-5C99-3FB6-AB65C1949A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1C20BF-08BD-CA3F-401C-0A62D47289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8E9D77-E458-EE69-230D-81618D342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9130C-9E59-429F-ACF1-A45E7DE3CFB8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614BC7-B7DC-A1B6-30C8-91F09F8AB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787E78-5D13-F5C9-4D89-2F5585577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FB35B-E465-4DFD-B449-534F08865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433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F6637A-DE50-B09F-A3D0-55201223F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FCBA32-A33B-EFFF-9DB2-0568C17A38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C9DF40-FB60-B8FC-5142-1A811FB16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9130C-9E59-429F-ACF1-A45E7DE3CFB8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0156F3-C686-DA1F-FB32-F49E84783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BC647C-E784-9B36-A45C-843679B33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FB35B-E465-4DFD-B449-534F08865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314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174C31-30B0-DB80-7980-3AC9340FBE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25E091-D41E-B907-0440-1E408E1A0E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D8E9B3-A558-4882-5F7E-47B9622BF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9130C-9E59-429F-ACF1-A45E7DE3CFB8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DE805A-06CE-14E4-5D54-8C11E8112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358FB8-B552-16A8-6FBF-55FFC1540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FB35B-E465-4DFD-B449-534F08865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360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0A759-BBB1-A2A0-4F5A-A6DC69199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BDE705-9ACB-B2F3-7CF2-4BDE1902FD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88121C-75AA-B9B7-B0FB-B318BA7DF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9130C-9E59-429F-ACF1-A45E7DE3CFB8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38F953-CE9F-92F6-D707-162D531D7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3CACBA-EA15-6962-B357-630D3DE19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FB35B-E465-4DFD-B449-534F08865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74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6BE3E-1954-FAC8-5E71-934AD9F59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DC33CA-AC57-4C50-CD7C-A55B365C5F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3AD8C6-37BA-4B5E-1308-AD44ABFF9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9130C-9E59-429F-ACF1-A45E7DE3CFB8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37BD81-182B-4B66-455F-C02B7AFA6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C8B459-4C6A-6313-025A-7F8166955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FB35B-E465-4DFD-B449-534F08865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339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E5AF1-17F7-5869-D2DA-753D8AE1A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51D246-F023-D37A-B9EE-ADF8E0D640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133C72-A879-C702-51F5-A3C9D6B1F7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C6CCFC-0323-0F45-7C6A-8E6991847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9130C-9E59-429F-ACF1-A45E7DE3CFB8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7C040A-82F0-FF2C-3F8D-A4EB987FA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0906AC-675E-77EF-C159-88C9A5032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FB35B-E465-4DFD-B449-534F08865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39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E33816-7ECE-24EC-64B9-6D85D46EAF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FA0486-5554-80D2-5586-5F26F814DA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7374C6-EAD1-1DCC-00EF-893DD2C29F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1EBEC0-BF3E-3542-3BAB-C770A0E767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9AB740-0AEB-2163-19E9-030700D142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7BEECE0-D5E5-E8B3-B646-2A29D7FF8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9130C-9E59-429F-ACF1-A45E7DE3CFB8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5A4CBD-3051-7099-4BA3-DFE88D677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420095-899C-9692-897A-D39B8A205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FB35B-E465-4DFD-B449-534F08865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24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467FF-45FE-53BA-2097-BE6D7E728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6D4E37-D1FD-B2A5-3091-A90CF8459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9130C-9E59-429F-ACF1-A45E7DE3CFB8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9DC26C-CE17-961D-4B44-985F7293B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77774B-A377-FEE8-55C3-950CAD624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FB35B-E465-4DFD-B449-534F08865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474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226850-15ED-CF68-7E94-6AE68EEF4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9130C-9E59-429F-ACF1-A45E7DE3CFB8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5A1215-56F7-8560-01A4-5CF46F8FE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92AF3E-2423-0AC1-C293-BB090F3E9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FB35B-E465-4DFD-B449-534F08865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7295C-44B3-D2C8-1F8C-05142516D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BCAC8E-FB58-82F6-9A45-0F3B89EDE3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4935AE-7C6C-F67E-3B33-ED048B1BB4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428F53-EF21-FA53-71ED-5B6BC9319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9130C-9E59-429F-ACF1-A45E7DE3CFB8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DB2193-47D2-1EA1-4B36-99C4A7971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6B4377-B618-A386-D84D-7991CCC20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FB35B-E465-4DFD-B449-534F08865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360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DAC11-ED94-628A-A088-582BE9167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E5FE11-7CE7-DC98-E961-718C78B822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E0A1A0-A474-E991-6860-D0AEA2E460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7ADE52-50CA-DDAE-05DF-08BBBC540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9130C-9E59-429F-ACF1-A45E7DE3CFB8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6D2465-2D1A-A3EB-71BA-E8A0B38F4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99FCC6-32F1-06C9-C503-8BD30BCEF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FB35B-E465-4DFD-B449-534F08865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111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83C2DC-8DB6-1D35-1025-69F15B31B1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04BF9A-3334-463C-FD31-B960AD113D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9E4AA2-D4DA-731E-2E93-D4F3B4C627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9130C-9E59-429F-ACF1-A45E7DE3CFB8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71B5BF-6A12-6037-8B30-3ADA51549A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A164B6-E736-8138-ECB4-6E9CB715BD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FB35B-E465-4DFD-B449-534F088656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250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resource.cores.utah.edu/#/hom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C073D-3741-731B-C623-016C3D89C9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5671" y="1258837"/>
            <a:ext cx="9144000" cy="3944611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How to book </a:t>
            </a:r>
            <a:r>
              <a:rPr lang="en-US" altLang="zh-CN" b="1" dirty="0"/>
              <a:t>NMR (Bruker LF50)</a:t>
            </a:r>
            <a:r>
              <a:rPr lang="en-US" b="1" dirty="0"/>
              <a:t> and</a:t>
            </a:r>
            <a:r>
              <a:rPr lang="zh-CN" altLang="en-US" b="1" dirty="0"/>
              <a:t> </a:t>
            </a:r>
            <a:r>
              <a:rPr lang="en-US" altLang="zh-CN" b="1" dirty="0"/>
              <a:t>prepare</a:t>
            </a:r>
            <a:r>
              <a:rPr lang="zh-CN" altLang="en-US" b="1" dirty="0"/>
              <a:t> </a:t>
            </a:r>
            <a:r>
              <a:rPr lang="en-US" altLang="zh-CN" b="1" dirty="0"/>
              <a:t>an</a:t>
            </a:r>
            <a:r>
              <a:rPr lang="zh-CN" altLang="en-US" b="1" dirty="0"/>
              <a:t> </a:t>
            </a:r>
            <a:r>
              <a:rPr lang="en-US" altLang="zh-CN" b="1" dirty="0"/>
              <a:t>experiment</a:t>
            </a:r>
            <a:br>
              <a:rPr lang="en-US" altLang="zh-CN" b="1" dirty="0"/>
            </a:br>
            <a:br>
              <a:rPr lang="en-US" altLang="zh-CN" dirty="0"/>
            </a:br>
            <a:r>
              <a:rPr lang="en-US" altLang="zh-CN" sz="2800" dirty="0"/>
              <a:t>Ying Li</a:t>
            </a:r>
            <a:br>
              <a:rPr lang="en-US" altLang="zh-CN" sz="2800" dirty="0"/>
            </a:br>
            <a:r>
              <a:rPr lang="en-US" altLang="zh-CN" sz="2800" dirty="0"/>
              <a:t>MPC, 2024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38607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AF65F-4208-89F4-05D6-E80826796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33" y="239428"/>
            <a:ext cx="10515600" cy="1325563"/>
          </a:xfrm>
        </p:spPr>
        <p:txBody>
          <a:bodyPr>
            <a:normAutofit/>
          </a:bodyPr>
          <a:lstStyle/>
          <a:p>
            <a:r>
              <a:rPr lang="en-US" sz="2800" dirty="0"/>
              <a:t>1. Book your NMR online</a:t>
            </a:r>
            <a:br>
              <a:rPr lang="en-US" sz="2800" dirty="0"/>
            </a:br>
            <a:r>
              <a:rPr lang="en-US" sz="2000" dirty="0">
                <a:hlinkClick r:id="rId2"/>
              </a:rPr>
              <a:t>https://resource.cores.utah.edu/#/home</a:t>
            </a:r>
            <a:r>
              <a:rPr lang="en-US" sz="2000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6E6620-1547-58B6-A73F-9F4E34C0A3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47DDB7E-02D3-84E0-1B31-29E72C744E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795" y="1651869"/>
            <a:ext cx="11538409" cy="3943161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479574B5-32B6-520D-8D4D-FC61F6858472}"/>
              </a:ext>
            </a:extLst>
          </p:cNvPr>
          <p:cNvSpPr/>
          <p:nvPr/>
        </p:nvSpPr>
        <p:spPr>
          <a:xfrm>
            <a:off x="4562573" y="3429000"/>
            <a:ext cx="1131217" cy="349370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3854478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8BF114B-4A9F-1784-79A0-C4F9E45A8425}"/>
              </a:ext>
            </a:extLst>
          </p:cNvPr>
          <p:cNvSpPr txBox="1"/>
          <p:nvPr/>
        </p:nvSpPr>
        <p:spPr>
          <a:xfrm flipH="1">
            <a:off x="708544" y="556541"/>
            <a:ext cx="106377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j-lt"/>
              </a:rPr>
              <a:t>2. Choose the slot you plan to do the experiment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270130E3-F9DD-EC9E-294A-19FD1A1984C1}"/>
              </a:ext>
            </a:extLst>
          </p:cNvPr>
          <p:cNvGrpSpPr/>
          <p:nvPr/>
        </p:nvGrpSpPr>
        <p:grpSpPr>
          <a:xfrm>
            <a:off x="895214" y="1172876"/>
            <a:ext cx="10401572" cy="4512247"/>
            <a:chOff x="895214" y="1172876"/>
            <a:chExt cx="10401572" cy="4512247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B268A047-ECD3-4AC2-89D6-4DEB03CD43E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95214" y="1172876"/>
              <a:ext cx="10401572" cy="4512247"/>
            </a:xfrm>
            <a:prstGeom prst="rect">
              <a:avLst/>
            </a:prstGeom>
          </p:spPr>
        </p:pic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9ECE7679-0AA1-F114-BF0E-7E5D8D9CE33B}"/>
                </a:ext>
              </a:extLst>
            </p:cNvPr>
            <p:cNvSpPr/>
            <p:nvPr/>
          </p:nvSpPr>
          <p:spPr>
            <a:xfrm>
              <a:off x="895214" y="2792405"/>
              <a:ext cx="1050584" cy="286204"/>
            </a:xfrm>
            <a:prstGeom prst="ellipse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77217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8BF114B-4A9F-1784-79A0-C4F9E45A8425}"/>
              </a:ext>
            </a:extLst>
          </p:cNvPr>
          <p:cNvSpPr txBox="1"/>
          <p:nvPr/>
        </p:nvSpPr>
        <p:spPr>
          <a:xfrm flipH="1">
            <a:off x="708544" y="556541"/>
            <a:ext cx="106377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j-lt"/>
              </a:rPr>
              <a:t>3. Choose the slot you plan to do the experiment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0DA3C13-45A8-A399-AD5F-09076C3727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6100" y="1321114"/>
            <a:ext cx="10379800" cy="4980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693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2CC107E-960A-F3E0-33CA-A4DFC6FDC4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1939" y="93002"/>
            <a:ext cx="3778080" cy="667199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AB84C48-011A-BB26-15AA-D35629E37DE7}"/>
              </a:ext>
            </a:extLst>
          </p:cNvPr>
          <p:cNvSpPr txBox="1"/>
          <p:nvPr/>
        </p:nvSpPr>
        <p:spPr>
          <a:xfrm flipH="1">
            <a:off x="419799" y="1283389"/>
            <a:ext cx="39348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j-lt"/>
              </a:rPr>
              <a:t>4. Type in you information and schedule an event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83DE2786-6E39-5053-ECCA-81E96FC85676}"/>
              </a:ext>
            </a:extLst>
          </p:cNvPr>
          <p:cNvSpPr/>
          <p:nvPr/>
        </p:nvSpPr>
        <p:spPr>
          <a:xfrm>
            <a:off x="4729454" y="1300123"/>
            <a:ext cx="1276349" cy="242790"/>
          </a:xfrm>
          <a:prstGeom prst="ellipse">
            <a:avLst/>
          </a:prstGeom>
          <a:noFill/>
          <a:ln w="158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66D1318-CF9C-9848-6D5B-2A9266CC8136}"/>
              </a:ext>
            </a:extLst>
          </p:cNvPr>
          <p:cNvSpPr/>
          <p:nvPr/>
        </p:nvSpPr>
        <p:spPr>
          <a:xfrm>
            <a:off x="4729453" y="2116101"/>
            <a:ext cx="1276349" cy="242790"/>
          </a:xfrm>
          <a:prstGeom prst="ellipse">
            <a:avLst/>
          </a:prstGeom>
          <a:noFill/>
          <a:ln w="158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BA1AF5BC-259D-6511-9A94-2A2CA7C9548A}"/>
              </a:ext>
            </a:extLst>
          </p:cNvPr>
          <p:cNvSpPr/>
          <p:nvPr/>
        </p:nvSpPr>
        <p:spPr>
          <a:xfrm>
            <a:off x="4819651" y="2507244"/>
            <a:ext cx="1276349" cy="242790"/>
          </a:xfrm>
          <a:prstGeom prst="ellipse">
            <a:avLst/>
          </a:prstGeom>
          <a:noFill/>
          <a:ln w="158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06CCF78C-8FE9-A6D9-451F-FA4E3E776206}"/>
              </a:ext>
            </a:extLst>
          </p:cNvPr>
          <p:cNvSpPr/>
          <p:nvPr/>
        </p:nvSpPr>
        <p:spPr>
          <a:xfrm>
            <a:off x="4354674" y="6428732"/>
            <a:ext cx="1276349" cy="242790"/>
          </a:xfrm>
          <a:prstGeom prst="ellipse">
            <a:avLst/>
          </a:prstGeom>
          <a:noFill/>
          <a:ln w="158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208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B4C8AC-1707-14CF-C0EE-082F490384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07124"/>
            <a:ext cx="10515600" cy="1971391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latin typeface="+mj-lt"/>
              </a:rPr>
              <a:t>5. New users have the option to schedule a training session with Ying.</a:t>
            </a:r>
          </a:p>
          <a:p>
            <a:pPr marL="0" indent="0">
              <a:buNone/>
            </a:pPr>
            <a:r>
              <a:rPr lang="en-US" sz="2800" dirty="0">
                <a:latin typeface="+mj-lt"/>
              </a:rPr>
              <a:t>6. Transport the mice to the core facility and record their body weights.</a:t>
            </a:r>
          </a:p>
          <a:p>
            <a:pPr marL="0" indent="0">
              <a:buNone/>
            </a:pPr>
            <a:r>
              <a:rPr lang="en-US" sz="2800" dirty="0">
                <a:latin typeface="+mj-lt"/>
              </a:rPr>
              <a:t>7. Carry out the experiment and ensure to save your data.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835798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1229</TotalTime>
  <Words>113</Words>
  <Application>Microsoft Office PowerPoint</Application>
  <PresentationFormat>Widescreen</PresentationFormat>
  <Paragraphs>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How to book NMR (Bruker LF50) and prepare an experiment  Ying Li MPC, 2024</vt:lpstr>
      <vt:lpstr>1. Book your NMR online https://resource.cores.utah.edu/#/home 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book Seahorse from HSC website</dc:title>
  <dc:creator>LI YING</dc:creator>
  <cp:lastModifiedBy>LI YING</cp:lastModifiedBy>
  <cp:revision>11</cp:revision>
  <dcterms:created xsi:type="dcterms:W3CDTF">2023-08-21T15:41:59Z</dcterms:created>
  <dcterms:modified xsi:type="dcterms:W3CDTF">2024-03-14T20:16:46Z</dcterms:modified>
</cp:coreProperties>
</file>